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>
        <p:scale>
          <a:sx n="66" d="100"/>
          <a:sy n="66" d="100"/>
        </p:scale>
        <p:origin x="-84" y="7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angson19/ibm_ds_capstone_project/blob/main/Week%20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Nguyen Giang Son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notebook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site hosted the most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flights at VAFB SLC 4E AND KSC LC 39A were from number 20+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recent flight at VAFB SLC 4E was flight no. 64.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8140DA-6623-4BB4-A3F6-2D5972F5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373" y="1613343"/>
            <a:ext cx="6258798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 rockets  launched for heavy payload mass (&gt; 10000kg).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flights that carried heavy payload (&gt; 10000kg), the failure rate were quite low (only 2 flights were unsuccessful).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27969-C431-437B-93BA-7BAA55FC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46" y="1546659"/>
            <a:ext cx="627785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4 orbit types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i.e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ES-L1, GEO, HEO, SSO), the success rates were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of 10 orbit types only had success rates between 50% and 70%.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3D478-4192-4350-A584-2CFC2E42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2593"/>
            <a:ext cx="5741749" cy="46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related to the number of flights;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5EE70-C153-4EF8-8F73-596301648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2" r="563"/>
          <a:stretch/>
        </p:blipFill>
        <p:spPr>
          <a:xfrm>
            <a:off x="5632529" y="1455419"/>
            <a:ext cx="6164485" cy="45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positive landing rate are more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for GTO we cannot distinguish this well as both positive landing rate and negative landing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7A52B-8CB9-4AC4-8C49-719EB232B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"/>
          <a:stretch/>
        </p:blipFill>
        <p:spPr>
          <a:xfrm>
            <a:off x="5631180" y="1480303"/>
            <a:ext cx="6026956" cy="45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 to 2020, annual success rates were continuously increasing (except in 2018).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A955B-CB28-4EDF-B3CF-0B050DA2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533663"/>
            <a:ext cx="5744261" cy="43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27389"/>
            <a:ext cx="7091289" cy="2867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 company that provides commercial space company that boast inexpensive rocket launches. 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Falcon 9 launches cost $62M, others cost at least $165M.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keep costs low, SpaceX need to reuse the first stage of launches.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 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if the Falcon 9 first stage will land successfully.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that information (successful / unsuccessful landing of the first stage) to determine the price of a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collected using 2 methods: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SpaceX’s REST 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Scraping the Wikipedia page: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List of Falcon 9 and Falcon Heavy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Collecting data using SpaceX API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1469</Words>
  <Application>Microsoft Office PowerPoint</Application>
  <PresentationFormat>Widescreen</PresentationFormat>
  <Paragraphs>232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Giang Sơn</cp:lastModifiedBy>
  <cp:revision>197</cp:revision>
  <dcterms:created xsi:type="dcterms:W3CDTF">2021-04-29T18:58:34Z</dcterms:created>
  <dcterms:modified xsi:type="dcterms:W3CDTF">2021-10-20T15:27:44Z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